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7208DE7D-165E-405F-BFD3-6DDAB8BD7875}" type="datetimeFigureOut">
              <a:rPr lang="en-US" smtClean="0"/>
              <a:pPr/>
              <a:t>5/6/2017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12735371-5E36-453F-B8CB-4145136AE3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DE7D-165E-405F-BFD3-6DDAB8BD7875}" type="datetimeFigureOut">
              <a:rPr lang="en-US" smtClean="0"/>
              <a:pPr/>
              <a:t>5/6/2017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35371-5E36-453F-B8CB-4145136AE3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DE7D-165E-405F-BFD3-6DDAB8BD7875}" type="datetimeFigureOut">
              <a:rPr lang="en-US" smtClean="0"/>
              <a:pPr/>
              <a:t>5/6/2017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35371-5E36-453F-B8CB-4145136AE3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7208DE7D-165E-405F-BFD3-6DDAB8BD7875}" type="datetimeFigureOut">
              <a:rPr lang="en-US" smtClean="0"/>
              <a:pPr/>
              <a:t>5/6/2017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35371-5E36-453F-B8CB-4145136AE3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7208DE7D-165E-405F-BFD3-6DDAB8BD7875}" type="datetimeFigureOut">
              <a:rPr lang="en-US" smtClean="0"/>
              <a:pPr/>
              <a:t>5/6/2017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12735371-5E36-453F-B8CB-4145136AE3F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7208DE7D-165E-405F-BFD3-6DDAB8BD7875}" type="datetimeFigureOut">
              <a:rPr lang="en-US" smtClean="0"/>
              <a:pPr/>
              <a:t>5/6/2017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12735371-5E36-453F-B8CB-4145136AE3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7208DE7D-165E-405F-BFD3-6DDAB8BD7875}" type="datetimeFigureOut">
              <a:rPr lang="en-US" smtClean="0"/>
              <a:pPr/>
              <a:t>5/6/2017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12735371-5E36-453F-B8CB-4145136AE3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8DE7D-165E-405F-BFD3-6DDAB8BD7875}" type="datetimeFigureOut">
              <a:rPr lang="en-US" smtClean="0"/>
              <a:pPr/>
              <a:t>5/6/2017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35371-5E36-453F-B8CB-4145136AE3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7208DE7D-165E-405F-BFD3-6DDAB8BD7875}" type="datetimeFigureOut">
              <a:rPr lang="en-US" smtClean="0"/>
              <a:pPr/>
              <a:t>5/6/2017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12735371-5E36-453F-B8CB-4145136AE3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7208DE7D-165E-405F-BFD3-6DDAB8BD7875}" type="datetimeFigureOut">
              <a:rPr lang="en-US" smtClean="0"/>
              <a:pPr/>
              <a:t>5/6/2017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12735371-5E36-453F-B8CB-4145136AE3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7208DE7D-165E-405F-BFD3-6DDAB8BD7875}" type="datetimeFigureOut">
              <a:rPr lang="en-US" smtClean="0"/>
              <a:pPr/>
              <a:t>5/6/2017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12735371-5E36-453F-B8CB-4145136AE3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7208DE7D-165E-405F-BFD3-6DDAB8BD7875}" type="datetimeFigureOut">
              <a:rPr lang="en-US" smtClean="0"/>
              <a:pPr/>
              <a:t>5/6/2017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12735371-5E36-453F-B8CB-4145136AE3F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1720" y="1412776"/>
            <a:ext cx="4608512" cy="1470025"/>
          </a:xfrm>
        </p:spPr>
        <p:txBody>
          <a:bodyPr>
            <a:noAutofit/>
          </a:bodyPr>
          <a:lstStyle/>
          <a:p>
            <a:pPr algn="ctr"/>
            <a:r>
              <a:rPr lang="en-IN" sz="7200" dirty="0" err="1" smtClean="0"/>
              <a:t>eBuyBD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3068960"/>
            <a:ext cx="8062912" cy="1752600"/>
          </a:xfrm>
        </p:spPr>
        <p:txBody>
          <a:bodyPr/>
          <a:lstStyle/>
          <a:p>
            <a:r>
              <a:rPr lang="en-US" b="1" dirty="0" smtClean="0"/>
              <a:t>Largest Online Shopping In Bangladesh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Order Product</a:t>
            </a:r>
            <a:endParaRPr lang="en-US" dirty="0"/>
          </a:p>
        </p:txBody>
      </p:sp>
      <p:pic>
        <p:nvPicPr>
          <p:cNvPr id="4" name="Content Placeholder 3" descr="order produc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186793"/>
            <a:ext cx="8229600" cy="3963964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Order Form</a:t>
            </a:r>
            <a:endParaRPr lang="en-US" dirty="0"/>
          </a:p>
        </p:txBody>
      </p:sp>
      <p:pic>
        <p:nvPicPr>
          <p:cNvPr id="4" name="Content Placeholder 3" descr="order product for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192707"/>
            <a:ext cx="8229600" cy="3952136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Order Success Message</a:t>
            </a:r>
            <a:endParaRPr lang="en-US" dirty="0"/>
          </a:p>
        </p:txBody>
      </p:sp>
      <p:pic>
        <p:nvPicPr>
          <p:cNvPr id="4" name="Content Placeholder 3" descr="order succes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198731"/>
            <a:ext cx="8229600" cy="3940087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Admin Login Form</a:t>
            </a:r>
            <a:endParaRPr lang="en-US" dirty="0"/>
          </a:p>
        </p:txBody>
      </p:sp>
      <p:pic>
        <p:nvPicPr>
          <p:cNvPr id="4" name="Content Placeholder 3" descr="admin login for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166320"/>
            <a:ext cx="8229600" cy="4004909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Welcome to Admin</a:t>
            </a:r>
            <a:endParaRPr lang="en-US" dirty="0"/>
          </a:p>
        </p:txBody>
      </p:sp>
      <p:pic>
        <p:nvPicPr>
          <p:cNvPr id="4" name="Content Placeholder 3" descr="admin logi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161779"/>
            <a:ext cx="8229600" cy="4013992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Add New Product</a:t>
            </a:r>
            <a:endParaRPr lang="en-US" dirty="0"/>
          </a:p>
        </p:txBody>
      </p:sp>
      <p:pic>
        <p:nvPicPr>
          <p:cNvPr id="4" name="Content Placeholder 3" descr="add produc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186682"/>
            <a:ext cx="8229600" cy="3964185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Add New Admin</a:t>
            </a:r>
            <a:endParaRPr lang="en-US" dirty="0"/>
          </a:p>
        </p:txBody>
      </p:sp>
      <p:pic>
        <p:nvPicPr>
          <p:cNvPr id="4" name="Content Placeholder 3" descr="new admi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182216"/>
            <a:ext cx="8229600" cy="3973118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All Products</a:t>
            </a:r>
            <a:endParaRPr lang="en-US" dirty="0"/>
          </a:p>
        </p:txBody>
      </p:sp>
      <p:pic>
        <p:nvPicPr>
          <p:cNvPr id="4" name="Content Placeholder 3" descr="all product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166320"/>
            <a:ext cx="8229600" cy="4004909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Edit Product</a:t>
            </a:r>
            <a:endParaRPr lang="en-US" dirty="0"/>
          </a:p>
        </p:txBody>
      </p:sp>
      <p:pic>
        <p:nvPicPr>
          <p:cNvPr id="4" name="Content Placeholder 3" descr="Product chang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161704"/>
            <a:ext cx="8229600" cy="4014141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All Orders</a:t>
            </a:r>
            <a:endParaRPr lang="en-US" dirty="0"/>
          </a:p>
        </p:txBody>
      </p:sp>
      <p:pic>
        <p:nvPicPr>
          <p:cNvPr id="4" name="Content Placeholder 3" descr="All Ord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160288"/>
            <a:ext cx="8229600" cy="4016974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Home Page</a:t>
            </a:r>
            <a:endParaRPr lang="en-US" dirty="0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160215"/>
            <a:ext cx="8229600" cy="401711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View Order</a:t>
            </a:r>
            <a:endParaRPr lang="en-US" dirty="0"/>
          </a:p>
        </p:txBody>
      </p:sp>
      <p:pic>
        <p:nvPicPr>
          <p:cNvPr id="4" name="Content Placeholder 3" descr="All Ord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198732"/>
            <a:ext cx="8229600" cy="3940086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ERD Diagram</a:t>
            </a:r>
            <a:endParaRPr lang="en-US" dirty="0"/>
          </a:p>
        </p:txBody>
      </p:sp>
      <p:pic>
        <p:nvPicPr>
          <p:cNvPr id="4" name="Content Placeholder 3" descr="er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71600" y="1916832"/>
            <a:ext cx="7200800" cy="457200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exmedi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ettyImages-185002046-5772f4153df78cb62ce1ad6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Login Form</a:t>
            </a:r>
            <a:endParaRPr lang="en-US" dirty="0"/>
          </a:p>
        </p:txBody>
      </p:sp>
      <p:pic>
        <p:nvPicPr>
          <p:cNvPr id="4" name="Content Placeholder 3" descr="logi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160215"/>
            <a:ext cx="8229600" cy="401711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Sign Up Form</a:t>
            </a:r>
            <a:endParaRPr lang="en-US" dirty="0"/>
          </a:p>
        </p:txBody>
      </p:sp>
      <p:pic>
        <p:nvPicPr>
          <p:cNvPr id="4" name="Content Placeholder 3" descr="sign i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158654"/>
            <a:ext cx="8229600" cy="402024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Product View</a:t>
            </a:r>
            <a:endParaRPr lang="en-US" dirty="0"/>
          </a:p>
        </p:txBody>
      </p:sp>
      <p:pic>
        <p:nvPicPr>
          <p:cNvPr id="4" name="Content Placeholder 3" descr="Product Ite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163268"/>
            <a:ext cx="8229600" cy="401101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Product View</a:t>
            </a:r>
            <a:endParaRPr lang="en-US" dirty="0"/>
          </a:p>
        </p:txBody>
      </p:sp>
      <p:pic>
        <p:nvPicPr>
          <p:cNvPr id="4" name="Content Placeholder 3" descr="Product item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161704"/>
            <a:ext cx="8229600" cy="401414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User Profile</a:t>
            </a:r>
            <a:endParaRPr lang="en-US" dirty="0"/>
          </a:p>
        </p:txBody>
      </p:sp>
      <p:pic>
        <p:nvPicPr>
          <p:cNvPr id="4" name="Content Placeholder 3" descr="user profi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166320"/>
            <a:ext cx="8229600" cy="400490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User Settings</a:t>
            </a:r>
            <a:endParaRPr lang="en-US" dirty="0"/>
          </a:p>
        </p:txBody>
      </p:sp>
      <p:pic>
        <p:nvPicPr>
          <p:cNvPr id="4" name="Content Placeholder 3" descr="User Setting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195843"/>
            <a:ext cx="8229600" cy="394586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Search Products</a:t>
            </a:r>
            <a:endParaRPr lang="en-US" dirty="0"/>
          </a:p>
        </p:txBody>
      </p:sp>
      <p:pic>
        <p:nvPicPr>
          <p:cNvPr id="6" name="Content Placeholder 5" descr="searc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61990"/>
            <a:ext cx="8229600" cy="3813570"/>
          </a:xfr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72</TotalTime>
  <Words>52</Words>
  <Application>Microsoft Office PowerPoint</Application>
  <PresentationFormat>On-screen Show (4:3)</PresentationFormat>
  <Paragraphs>22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Verve</vt:lpstr>
      <vt:lpstr>eBuyBD</vt:lpstr>
      <vt:lpstr>Home Page</vt:lpstr>
      <vt:lpstr>Login Form</vt:lpstr>
      <vt:lpstr>Sign Up Form</vt:lpstr>
      <vt:lpstr>Product View</vt:lpstr>
      <vt:lpstr>Product View</vt:lpstr>
      <vt:lpstr>User Profile</vt:lpstr>
      <vt:lpstr>User Settings</vt:lpstr>
      <vt:lpstr>Search Products</vt:lpstr>
      <vt:lpstr>Order Product</vt:lpstr>
      <vt:lpstr>Order Form</vt:lpstr>
      <vt:lpstr>Order Success Message</vt:lpstr>
      <vt:lpstr>Admin Login Form</vt:lpstr>
      <vt:lpstr>Welcome to Admin</vt:lpstr>
      <vt:lpstr>Add New Product</vt:lpstr>
      <vt:lpstr>Add New Admin</vt:lpstr>
      <vt:lpstr>All Products</vt:lpstr>
      <vt:lpstr>Edit Product</vt:lpstr>
      <vt:lpstr>All Orders</vt:lpstr>
      <vt:lpstr>View Order</vt:lpstr>
      <vt:lpstr>ERD Diagram</vt:lpstr>
      <vt:lpstr>Slide 22</vt:lpstr>
      <vt:lpstr>Slide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eBuyBD</dc:title>
  <dc:creator>mohsin e nur</dc:creator>
  <cp:lastModifiedBy>mohsin e nur</cp:lastModifiedBy>
  <cp:revision>20</cp:revision>
  <dcterms:created xsi:type="dcterms:W3CDTF">2017-05-06T06:11:16Z</dcterms:created>
  <dcterms:modified xsi:type="dcterms:W3CDTF">2017-05-06T14:01:36Z</dcterms:modified>
</cp:coreProperties>
</file>